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D0ACD2-B334-4661-8B7F-623CDE3859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D2F9A2B-89EE-44E1-9E5F-D254D194B9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0EF319-F6A4-4913-8F93-1B7ED3C1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FB38817-D857-4C48-83B8-3787C513B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9A260B-B6C1-41A1-BBA4-C051C6173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0344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AF1E80-E83E-42F4-B24F-C77583C23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C09B5FB-5B0B-4078-8395-F94542DBC9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4EC294-5377-41D9-A909-FAB07D98C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8ABEEA4-5045-4087-A4F6-774B2AD5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16AB51-CB85-4C25-95AF-76DEFF4C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5301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6F9595-AB70-4124-BD78-01930724DD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E9A277-8060-4D05-B0BF-547E41BC9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8A5F1E-027E-40F3-B981-7951DA40E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3F38E0D-31C4-4F86-BC77-1103D089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A51B004-33E1-490B-BC38-1AA72CF85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86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498F8-01D7-4D14-8A06-020298A9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9947673-7C9E-42C3-ACBE-853BAB40CF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D1F2505-221F-48DE-A3A6-9282A3756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E75CAB-68B4-4723-B2FE-50049255B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60AB2D-2ADB-4062-81DF-C7D2C6AF7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144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0CDCD2-C578-462D-B648-F69F3A0D7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DE4736A-700A-45A5-8891-CCBCF868E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AAA02C-8705-4924-8EAD-BB0031968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7E6E81-B866-4891-A815-16B77272A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758F5DD-24C9-46CB-B13E-4EB22257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97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1ED34D-A5DC-47E7-98C3-518C4082BE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1D3BF1-101D-4E8D-B34F-BCEC86AAC7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832A1B9-61E8-441E-99C1-FF0A8A9B2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D759C35-0BCB-4E02-A0D3-D5B578CE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C585B43-1FFF-4D21-8739-BB7B3D50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351EA9D-EBA2-470E-915B-3B4E2B573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383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CA92A7-E503-479E-AE72-5A68AC56B6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85FEC66-18A3-46BD-A88C-589F348A7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908F41-9EE4-472B-95A4-6B96FC0563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2AE42B2-1930-44A7-B5B9-F9C8443476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E53486FA-BF5A-4F80-9ED8-370F38EC46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B88C4B5-9579-4CFB-A451-338093EC1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755D0EE-3F53-412C-B816-7DFFA7B14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34647467-6531-4638-A303-F06AFF8D1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553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96576-8F10-432A-A4B0-C8D97C291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FF1E7A8-FB5E-4637-82B2-37721A569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175BD7A-6310-4997-A0DB-80597417D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DDD550-FC6D-4475-8646-81FF9F244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206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915CED9-20DA-49F4-8807-32D0DD7D9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3B468F7-B211-4B9D-8E12-75660EA33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D697DF9-7FE3-4F09-87C4-D1859A6BE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7935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A47D3-CE73-4DDA-9FFC-A879AE2E3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5788B0-1A8A-4A0A-B55B-A36B04B21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86E8D3-C7B0-4720-BD79-6D86CC096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C308C12-969D-4EFC-86D1-1E39CC93D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06D54C9-7196-4E34-AABE-10DA4E369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8D18CA1-72DC-4F45-B96C-E4D999C07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373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2C157-A1A9-4097-85C1-45DD5EAEF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F7E2E95-A443-4A8E-B7BF-7AD527F95E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8497B1-ED3B-4913-9E39-4D4A85909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C3CADD-2F6E-45C3-9DF3-312E1C02D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72E30D-1051-4A97-B76A-40D0D2B3B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13F28F-C104-431A-ABA1-30E8CB445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621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5146A2B-5BF9-47A3-868B-3095B58A7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382BB54-AC33-45EC-AF85-ECB0A36A7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9C3071-2DF8-401B-A82B-E855E391A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3C707-6601-46EB-8799-4604D8493D96}" type="datetimeFigureOut">
              <a:rPr lang="pt-BR" smtClean="0"/>
              <a:t>15/04/2021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F58EEB-3442-4845-A2AC-1EA011C100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4A39033-D13B-4AB9-BABC-7664EDF8ED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9FC13-7601-4C35-B207-D2953D5DF1E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099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9802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785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140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10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0517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Takeshi</dc:creator>
  <cp:lastModifiedBy>tatiana</cp:lastModifiedBy>
  <cp:revision>15</cp:revision>
  <dcterms:created xsi:type="dcterms:W3CDTF">2020-07-20T16:33:40Z</dcterms:created>
  <dcterms:modified xsi:type="dcterms:W3CDTF">2021-04-15T18:21:37Z</dcterms:modified>
</cp:coreProperties>
</file>